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C3876B-AC80-317D-B43B-6A0E9EF506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3B184-2E5E-FBBF-C47F-62ECAE7753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2AA6C-B710-4125-91E0-B06B981D8258}" type="datetimeFigureOut">
              <a:rPr lang="en-AU" smtClean="0"/>
              <a:t>2024-07-08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5A2C-0895-6302-1E52-48B18CA6C3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9F2CB-7220-FDAA-91E7-1CB2470290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7DC48-E30B-42B2-9A96-D96284710F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877914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674F7-A4A8-470D-ADEF-4835D3475178}" type="datetimeFigureOut">
              <a:rPr lang="en-AU" smtClean="0"/>
              <a:t>2024-07-08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A9FA4-B861-4AF6-999B-D162214A1B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722278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FF2B-91F0-4FDF-B163-0C97CC6F89F0}" type="datetime1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3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03A6-968E-49F3-A118-95D50FEBF1D6}" type="datetime1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4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7984-EF11-47A7-B292-601FC847E7B2}" type="datetime1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2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2CA-7290-4BDF-A212-770CC48B6185}" type="datetime1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0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DE3B-6B45-4B78-AD3D-6AF3E31AC696}" type="datetime1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7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7EF-59EF-4A20-A88E-0AA8A4674D2B}" type="datetime1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4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2B3F-9637-45E7-A322-F1FF835200CC}" type="datetime1">
              <a:rPr lang="en-US" smtClean="0"/>
              <a:t>7/8/2024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5F3A-77CC-4327-932D-1C2174CA21F2}" type="datetime1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1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0893D-CD46-4D6D-85D9-2ACDF6640425}" type="datetime1">
              <a:rPr lang="en-US" smtClean="0"/>
              <a:t>7/8/2024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8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5BA-2DFE-47E3-9298-0C812CA3FDCE}" type="datetime1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3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18A0-C3DD-4866-B878-DC0116D91F77}" type="datetime1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0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C926940-9A23-4017-AFFB-BDF105601AFA}" type="datetime1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2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clipart.org/detail/29273/movie%20ree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openclipart.org/detail/29273/movie%20reel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developer.themoviedb.org/reference/discover-movi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5B7232-85BB-4414-A179-E092BB02C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55223C1A-F856-941E-C74E-F2581940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85" r="-1" b="6253"/>
          <a:stretch/>
        </p:blipFill>
        <p:spPr>
          <a:xfrm>
            <a:off x="-5035" y="9"/>
            <a:ext cx="11937800" cy="59435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610CA4-4002-527B-1743-433427BCA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6797" y="914399"/>
            <a:ext cx="7367504" cy="3117553"/>
          </a:xfrm>
        </p:spPr>
        <p:txBody>
          <a:bodyPr anchor="t">
            <a:normAutofit/>
          </a:bodyPr>
          <a:lstStyle/>
          <a:p>
            <a:pPr algn="r"/>
            <a:r>
              <a:rPr lang="en-AU" b="1" dirty="0"/>
              <a:t>TOP 500 Movie API EXPLORER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96D1D-EBFF-197F-6C1B-9625A5C6C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35" y="3727250"/>
            <a:ext cx="8271879" cy="1523804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Are you looking for a movie to watch?</a:t>
            </a:r>
          </a:p>
          <a:p>
            <a:r>
              <a:rPr lang="en-AU" sz="2000" b="1" dirty="0">
                <a:solidFill>
                  <a:schemeClr val="bg1"/>
                </a:solidFill>
              </a:rPr>
              <a:t>Are you wondering what are the top 500 movies from the last 5 years?</a:t>
            </a:r>
          </a:p>
          <a:p>
            <a:r>
              <a:rPr lang="en-AU" sz="2000" b="1" dirty="0">
                <a:solidFill>
                  <a:schemeClr val="bg1"/>
                </a:solidFill>
              </a:rPr>
              <a:t>Are you wondering what are the top 10 foreign language movies?</a:t>
            </a:r>
          </a:p>
          <a:p>
            <a:endParaRPr lang="en-AU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movie reel with a film strip&#10;&#10;Description automatically generated">
            <a:extLst>
              <a:ext uri="{FF2B5EF4-FFF2-40B4-BE49-F238E27FC236}">
                <a16:creationId xmlns:a16="http://schemas.microsoft.com/office/drawing/2014/main" id="{6AE9B23E-5F92-78F3-9C54-1123F1F34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9235" y="221956"/>
            <a:ext cx="3464766" cy="3464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BD13D-D4C7-4520-CC2A-F16513ED41E9}"/>
              </a:ext>
            </a:extLst>
          </p:cNvPr>
          <p:cNvSpPr txBox="1"/>
          <p:nvPr/>
        </p:nvSpPr>
        <p:spPr>
          <a:xfrm>
            <a:off x="4176797" y="5349702"/>
            <a:ext cx="7885586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4400" b="1" dirty="0"/>
              <a:t>STEP INSIDE OUR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57FE8-0749-E175-685D-354C383BFD5A}"/>
              </a:ext>
            </a:extLst>
          </p:cNvPr>
          <p:cNvSpPr txBox="1"/>
          <p:nvPr/>
        </p:nvSpPr>
        <p:spPr>
          <a:xfrm>
            <a:off x="9560766" y="2598003"/>
            <a:ext cx="2272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Created by:</a:t>
            </a: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Alvin - Thanh Vinh Giang</a:t>
            </a: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Frank - Hao Nguyen</a:t>
            </a: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Uth - </a:t>
            </a:r>
            <a:r>
              <a:rPr lang="en-AU" sz="12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Uthpalie</a:t>
            </a:r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AU" sz="12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Thilakaratna</a:t>
            </a:r>
            <a:endParaRPr lang="en-AU" sz="1200" b="1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Tam - Tammy Powell</a:t>
            </a:r>
            <a:endParaRPr lang="en-AU" sz="12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911FF99-FCD0-70CB-92CC-15E728F6BA27}"/>
              </a:ext>
            </a:extLst>
          </p:cNvPr>
          <p:cNvSpPr/>
          <p:nvPr/>
        </p:nvSpPr>
        <p:spPr>
          <a:xfrm>
            <a:off x="8820151" y="2115674"/>
            <a:ext cx="1944831" cy="1916277"/>
          </a:xfrm>
          <a:prstGeom prst="star5">
            <a:avLst/>
          </a:prstGeom>
          <a:solidFill>
            <a:schemeClr val="accent3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CA4F4-6C2A-F3FB-00DB-D23CF7B4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44839" y="6332538"/>
            <a:ext cx="1194789" cy="365125"/>
          </a:xfrm>
        </p:spPr>
        <p:txBody>
          <a:bodyPr/>
          <a:lstStyle/>
          <a:p>
            <a:r>
              <a:rPr lang="en-US" dirty="0"/>
              <a:t>Page Number 1</a:t>
            </a:r>
          </a:p>
        </p:txBody>
      </p:sp>
    </p:spTree>
    <p:extLst>
      <p:ext uri="{BB962C8B-B14F-4D97-AF65-F5344CB8AC3E}">
        <p14:creationId xmlns:p14="http://schemas.microsoft.com/office/powerpoint/2010/main" val="25540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t="-9000" r="-12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DBC61C-0FB0-8A14-9B8F-C626B32C7723}"/>
              </a:ext>
            </a:extLst>
          </p:cNvPr>
          <p:cNvSpPr txBox="1"/>
          <p:nvPr/>
        </p:nvSpPr>
        <p:spPr>
          <a:xfrm>
            <a:off x="4243263" y="661415"/>
            <a:ext cx="6377463" cy="6749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solidFill>
                  <a:schemeClr val="accent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URL: </a:t>
            </a:r>
            <a:r>
              <a:rPr lang="en-AU" sz="1800" u="sng" kern="100" dirty="0">
                <a:solidFill>
                  <a:schemeClr val="accent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https://developer.themoviedb.org/reference/discover-movie</a:t>
            </a:r>
            <a:endParaRPr lang="en-AU" sz="16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5B615-5449-A066-56E4-4E44DA56B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581" y="637675"/>
            <a:ext cx="2105319" cy="722408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EC8D80CC-DB0E-EE52-EC57-F1E44C8BCCDF}"/>
              </a:ext>
            </a:extLst>
          </p:cNvPr>
          <p:cNvSpPr/>
          <p:nvPr/>
        </p:nvSpPr>
        <p:spPr>
          <a:xfrm>
            <a:off x="308455" y="507043"/>
            <a:ext cx="1413163" cy="983672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Our Source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2E143FE-514F-F6D5-C261-A3182FBA210C}"/>
              </a:ext>
            </a:extLst>
          </p:cNvPr>
          <p:cNvSpPr/>
          <p:nvPr/>
        </p:nvSpPr>
        <p:spPr>
          <a:xfrm>
            <a:off x="308455" y="1814831"/>
            <a:ext cx="1413163" cy="3116657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ETL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00706-087E-A694-FF64-B435AFDE3AC6}"/>
              </a:ext>
            </a:extLst>
          </p:cNvPr>
          <p:cNvSpPr/>
          <p:nvPr/>
        </p:nvSpPr>
        <p:spPr>
          <a:xfrm>
            <a:off x="1929581" y="1935594"/>
            <a:ext cx="8684102" cy="378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>
                <a:solidFill>
                  <a:schemeClr val="tx2"/>
                </a:solidFill>
              </a:rPr>
              <a:t>Data Cleaning – ABC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5E916-D234-1D1A-49F8-D42D44C62777}"/>
              </a:ext>
            </a:extLst>
          </p:cNvPr>
          <p:cNvSpPr/>
          <p:nvPr/>
        </p:nvSpPr>
        <p:spPr>
          <a:xfrm>
            <a:off x="2091749" y="2889671"/>
            <a:ext cx="8684102" cy="3785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>
                <a:solidFill>
                  <a:schemeClr val="tx2"/>
                </a:solidFill>
              </a:rPr>
              <a:t>Data Organising/transforming - ABC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32F09-94B9-2260-C950-5A44F3785174}"/>
              </a:ext>
            </a:extLst>
          </p:cNvPr>
          <p:cNvSpPr/>
          <p:nvPr/>
        </p:nvSpPr>
        <p:spPr>
          <a:xfrm>
            <a:off x="2091748" y="3835358"/>
            <a:ext cx="8684103" cy="3785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>
                <a:solidFill>
                  <a:schemeClr val="tx2"/>
                </a:solidFill>
              </a:rPr>
              <a:t>Data Loading - ABC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7947B-79AD-5012-8DB3-724EEEF7FD7E}"/>
              </a:ext>
            </a:extLst>
          </p:cNvPr>
          <p:cNvSpPr/>
          <p:nvPr/>
        </p:nvSpPr>
        <p:spPr>
          <a:xfrm>
            <a:off x="4088140" y="5159610"/>
            <a:ext cx="6687711" cy="3785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chemeClr val="tx2"/>
                </a:solidFill>
              </a:rPr>
              <a:t>FLASH API  &amp; our additional unknown library 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2A07A7BE-DBE5-9E8A-B068-C25BB275D08B}"/>
              </a:ext>
            </a:extLst>
          </p:cNvPr>
          <p:cNvSpPr/>
          <p:nvPr/>
        </p:nvSpPr>
        <p:spPr>
          <a:xfrm>
            <a:off x="477266" y="5159611"/>
            <a:ext cx="3367621" cy="37856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Why SQL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C1FA9A5D-301C-D9D2-282F-596EA99C73FA}"/>
              </a:ext>
            </a:extLst>
          </p:cNvPr>
          <p:cNvSpPr/>
          <p:nvPr/>
        </p:nvSpPr>
        <p:spPr>
          <a:xfrm>
            <a:off x="477265" y="5966201"/>
            <a:ext cx="3367622" cy="59985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Our additional unknown Library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12037-8AB9-5CFA-BD15-F61F904A79B1}"/>
              </a:ext>
            </a:extLst>
          </p:cNvPr>
          <p:cNvSpPr/>
          <p:nvPr/>
        </p:nvSpPr>
        <p:spPr>
          <a:xfrm>
            <a:off x="4275336" y="5961260"/>
            <a:ext cx="6500515" cy="6097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chemeClr val="tx2"/>
                </a:solidFill>
              </a:rPr>
              <a:t>??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5F731A1-C989-0C86-5F47-DBF74261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54159" y="6541822"/>
            <a:ext cx="1238842" cy="365125"/>
          </a:xfrm>
        </p:spPr>
        <p:txBody>
          <a:bodyPr/>
          <a:lstStyle/>
          <a:p>
            <a:r>
              <a:rPr lang="en-US" dirty="0"/>
              <a:t>Page Number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6A604A-7C5D-9018-3590-CAFBBA8B3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5075" y="4629"/>
            <a:ext cx="1436925" cy="20299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DE836E-9ABA-F2AE-F046-223D8B812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5851" y="2115399"/>
            <a:ext cx="1436925" cy="21553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049569-1DB3-2729-2398-FDE29CA81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8463" y="4410664"/>
            <a:ext cx="1434313" cy="21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12D81D-AA12-2249-996B-217B8DF3C941}"/>
              </a:ext>
            </a:extLst>
          </p:cNvPr>
          <p:cNvSpPr txBox="1"/>
          <p:nvPr/>
        </p:nvSpPr>
        <p:spPr>
          <a:xfrm>
            <a:off x="3408218" y="1537855"/>
            <a:ext cx="443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ERD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30E10-1F91-E06B-19B3-5AEBEDF7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7" y="4709139"/>
            <a:ext cx="1323521" cy="1985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580ECD-B401-83AE-D7F1-0150F108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43" y="4860913"/>
            <a:ext cx="1323522" cy="198528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79E97-D41A-DE40-3841-C4B9C3087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11788" y="6332538"/>
            <a:ext cx="1227840" cy="36512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Page Number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377CD-67A5-BFB3-6CCA-9AA53095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952" y="2204827"/>
            <a:ext cx="1743075" cy="261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231CC-459E-F438-E3F5-FF5655AC1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485" y="4494495"/>
            <a:ext cx="1550934" cy="2325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63B41-5679-CAAE-3945-B2C8F14E1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70" y="-52775"/>
            <a:ext cx="3174609" cy="4761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CAC4A3-CEA6-265A-7587-AAE7BAF8C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468" y="4238625"/>
            <a:ext cx="1743075" cy="2619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DDE40-1B5D-8050-C4DE-8514B43B7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0926" y="2534533"/>
            <a:ext cx="1743075" cy="2619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A07CE-913B-D9CC-2A98-E3FB62914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813" y="4314825"/>
            <a:ext cx="18002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0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05B88-EA68-9B13-101F-F07594934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00771" y="6332538"/>
            <a:ext cx="1238857" cy="365125"/>
          </a:xfrm>
        </p:spPr>
        <p:txBody>
          <a:bodyPr/>
          <a:lstStyle/>
          <a:p>
            <a:r>
              <a:rPr lang="en-US" dirty="0"/>
              <a:t>Page Number 4</a:t>
            </a:r>
          </a:p>
        </p:txBody>
      </p:sp>
    </p:spTree>
    <p:extLst>
      <p:ext uri="{BB962C8B-B14F-4D97-AF65-F5344CB8AC3E}">
        <p14:creationId xmlns:p14="http://schemas.microsoft.com/office/powerpoint/2010/main" val="373474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D338F-91DA-73E1-FDFE-C099685F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56705" y="6332538"/>
            <a:ext cx="1282924" cy="365125"/>
          </a:xfrm>
        </p:spPr>
        <p:txBody>
          <a:bodyPr/>
          <a:lstStyle/>
          <a:p>
            <a:r>
              <a:rPr lang="en-US" dirty="0"/>
              <a:t>Page Number 5</a:t>
            </a:r>
          </a:p>
        </p:txBody>
      </p:sp>
    </p:spTree>
    <p:extLst>
      <p:ext uri="{BB962C8B-B14F-4D97-AF65-F5344CB8AC3E}">
        <p14:creationId xmlns:p14="http://schemas.microsoft.com/office/powerpoint/2010/main" val="106679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8B1FE-8CB1-3E86-326D-6196CF0C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22890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126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Grandview</vt:lpstr>
      <vt:lpstr>Grandview Display</vt:lpstr>
      <vt:lpstr>CitationVTI</vt:lpstr>
      <vt:lpstr>TOP 500 Movie API EXPLORER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Tammy Powell</dc:creator>
  <cp:lastModifiedBy>Tammy Powell</cp:lastModifiedBy>
  <cp:revision>1</cp:revision>
  <dcterms:created xsi:type="dcterms:W3CDTF">2024-07-08T11:06:05Z</dcterms:created>
  <dcterms:modified xsi:type="dcterms:W3CDTF">2024-07-08T12:07:59Z</dcterms:modified>
</cp:coreProperties>
</file>